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15"/>
  </p:notesMasterIdLst>
  <p:handoutMasterIdLst>
    <p:handoutMasterId r:id="rId16"/>
  </p:handoutMasterIdLst>
  <p:sldIdLst>
    <p:sldId id="302" r:id="rId2"/>
    <p:sldId id="303" r:id="rId3"/>
    <p:sldId id="292" r:id="rId4"/>
    <p:sldId id="304" r:id="rId5"/>
    <p:sldId id="294" r:id="rId6"/>
    <p:sldId id="295" r:id="rId7"/>
    <p:sldId id="296" r:id="rId8"/>
    <p:sldId id="297" r:id="rId9"/>
    <p:sldId id="298" r:id="rId10"/>
    <p:sldId id="301" r:id="rId11"/>
    <p:sldId id="300" r:id="rId12"/>
    <p:sldId id="286" r:id="rId13"/>
    <p:sldId id="290" r:id="rId14"/>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7B1"/>
    <a:srgbClr val="828383"/>
    <a:srgbClr val="005BBB"/>
    <a:srgbClr val="666666"/>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64"/>
    <p:restoredTop sz="95898"/>
  </p:normalViewPr>
  <p:slideViewPr>
    <p:cSldViewPr snapToGrid="0" snapToObjects="1">
      <p:cViewPr varScale="1">
        <p:scale>
          <a:sx n="82" d="100"/>
          <a:sy n="82" d="100"/>
        </p:scale>
        <p:origin x="528" y="72"/>
      </p:cViewPr>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90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Arial" charset="0"/>
                <a:ea typeface="Arial" charset="0"/>
                <a:cs typeface="Arial" charset="0"/>
              </a:defRPr>
            </a:pPr>
            <a:r>
              <a:rPr lang="en-US" sz="2400" b="0" dirty="0">
                <a:solidFill>
                  <a:schemeClr val="tx1"/>
                </a:solidFill>
                <a:latin typeface="Arial" charset="0"/>
                <a:ea typeface="Arial" charset="0"/>
                <a:cs typeface="Arial" charset="0"/>
              </a:rPr>
              <a:t>Data</a:t>
            </a:r>
            <a:r>
              <a:rPr lang="en-US" sz="2400" b="0" baseline="0" dirty="0">
                <a:solidFill>
                  <a:schemeClr val="tx1"/>
                </a:solidFill>
                <a:latin typeface="Arial" charset="0"/>
                <a:ea typeface="Arial" charset="0"/>
                <a:cs typeface="Arial" charset="0"/>
              </a:rPr>
              <a:t> Analysis</a:t>
            </a:r>
            <a:endParaRPr lang="en-US" sz="2400" b="0" dirty="0">
              <a:solidFill>
                <a:schemeClr val="tx1"/>
              </a:solidFill>
              <a:latin typeface="Arial" charset="0"/>
              <a:ea typeface="Arial" charset="0"/>
              <a:cs typeface="Arial" charset="0"/>
            </a:endParaRPr>
          </a:p>
        </c:rich>
      </c:tx>
      <c:layout>
        <c:manualLayout>
          <c:xMode val="edge"/>
          <c:yMode val="edge"/>
          <c:x val="0.3853081510934390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Arial" charset="0"/>
              <a:ea typeface="Arial" charset="0"/>
              <a:cs typeface="Arial" charset="0"/>
            </a:defRPr>
          </a:pPr>
          <a:endParaRPr lang="en-US"/>
        </a:p>
      </c:txPr>
    </c:title>
    <c:autoTitleDeleted val="0"/>
    <c:plotArea>
      <c:layout>
        <c:manualLayout>
          <c:layoutTarget val="inner"/>
          <c:xMode val="edge"/>
          <c:yMode val="edge"/>
          <c:x val="6.94865452951582E-2"/>
          <c:y val="0.18978671073608999"/>
          <c:w val="0.90466852428734701"/>
          <c:h val="0.6176916042554879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c:v>
                </c:pt>
                <c:pt idx="1">
                  <c:v>category </c:v>
                </c:pt>
                <c:pt idx="2">
                  <c:v>category </c:v>
                </c:pt>
                <c:pt idx="3">
                  <c:v>category </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C51-466F-8C29-3E195E8B083C}"/>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c:v>
                </c:pt>
                <c:pt idx="1">
                  <c:v>category </c:v>
                </c:pt>
                <c:pt idx="2">
                  <c:v>category </c:v>
                </c:pt>
                <c:pt idx="3">
                  <c:v>category </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C51-466F-8C29-3E195E8B083C}"/>
            </c:ext>
          </c:extLst>
        </c:ser>
        <c:ser>
          <c:idx val="2"/>
          <c:order val="2"/>
          <c:tx>
            <c:strRef>
              <c:f>Sheet1!$D$1</c:f>
              <c:strCache>
                <c:ptCount val="1"/>
                <c:pt idx="0">
                  <c:v>Series 3</c:v>
                </c:pt>
              </c:strCache>
            </c:strRef>
          </c:tx>
          <c:spPr>
            <a:solidFill>
              <a:srgbClr val="00C7B1"/>
            </a:solidFill>
            <a:ln>
              <a:noFill/>
            </a:ln>
            <a:effectLst/>
          </c:spPr>
          <c:invertIfNegative val="0"/>
          <c:cat>
            <c:strRef>
              <c:f>Sheet1!$A$2:$A$5</c:f>
              <c:strCache>
                <c:ptCount val="4"/>
                <c:pt idx="0">
                  <c:v>category </c:v>
                </c:pt>
                <c:pt idx="1">
                  <c:v>category </c:v>
                </c:pt>
                <c:pt idx="2">
                  <c:v>category </c:v>
                </c:pt>
                <c:pt idx="3">
                  <c:v>category </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C51-466F-8C29-3E195E8B083C}"/>
            </c:ext>
          </c:extLst>
        </c:ser>
        <c:dLbls>
          <c:showLegendKey val="0"/>
          <c:showVal val="0"/>
          <c:showCatName val="0"/>
          <c:showSerName val="0"/>
          <c:showPercent val="0"/>
          <c:showBubbleSize val="0"/>
        </c:dLbls>
        <c:gapWidth val="219"/>
        <c:overlap val="-27"/>
        <c:axId val="-2135601056"/>
        <c:axId val="-2134937280"/>
      </c:barChart>
      <c:catAx>
        <c:axId val="-2135601056"/>
        <c:scaling>
          <c:orientation val="minMax"/>
        </c:scaling>
        <c:delete val="0"/>
        <c:axPos val="b"/>
        <c:numFmt formatCode="General" sourceLinked="1"/>
        <c:majorTickMark val="none"/>
        <c:minorTickMark val="none"/>
        <c:tickLblPos val="nextTo"/>
        <c:spPr>
          <a:noFill/>
          <a:ln w="4127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Arial" charset="0"/>
                <a:ea typeface="Arial" charset="0"/>
                <a:cs typeface="Arial" charset="0"/>
              </a:defRPr>
            </a:pPr>
            <a:endParaRPr lang="en-US"/>
          </a:p>
        </c:txPr>
        <c:crossAx val="-2134937280"/>
        <c:crosses val="autoZero"/>
        <c:auto val="1"/>
        <c:lblAlgn val="ctr"/>
        <c:lblOffset val="100"/>
        <c:noMultiLvlLbl val="0"/>
      </c:catAx>
      <c:valAx>
        <c:axId val="-2134937280"/>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charset="0"/>
                <a:ea typeface="Arial" charset="0"/>
                <a:cs typeface="Arial" charset="0"/>
              </a:defRPr>
            </a:pPr>
            <a:endParaRPr lang="en-US"/>
          </a:p>
        </c:txPr>
        <c:crossAx val="-2135601056"/>
        <c:crosses val="autoZero"/>
        <c:crossBetween val="between"/>
      </c:valAx>
      <c:spPr>
        <a:noFill/>
        <a:ln>
          <a:noFill/>
        </a:ln>
        <a:effectLst/>
      </c:spPr>
    </c:plotArea>
    <c:legend>
      <c:legendPos val="b"/>
      <c:layout>
        <c:manualLayout>
          <c:xMode val="edge"/>
          <c:yMode val="edge"/>
          <c:x val="0.210186910035848"/>
          <c:y val="0.93190648234361995"/>
          <c:w val="0.60624004007451404"/>
          <c:h val="6.794537250554620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charset="0"/>
              <a:ea typeface="Arial" charset="0"/>
              <a:cs typeface="Arial"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8/5/2020</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8/5/2020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5</a:t>
            </a:fld>
            <a:endParaRPr lang="en-US" dirty="0"/>
          </a:p>
        </p:txBody>
      </p:sp>
    </p:spTree>
    <p:extLst>
      <p:ext uri="{BB962C8B-B14F-4D97-AF65-F5344CB8AC3E}">
        <p14:creationId xmlns:p14="http://schemas.microsoft.com/office/powerpoint/2010/main" val="162218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88950" cy="6857998"/>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rmAutofit/>
          </a:bodyPr>
          <a:lstStyle>
            <a:lvl1pPr marL="0" indent="0">
              <a:buNone/>
              <a:defRPr sz="2800" b="0" i="0">
                <a:solidFill>
                  <a:schemeClr val="tx1"/>
                </a:solidFill>
                <a:latin typeface="+mj-lt"/>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5800"/>
              </a:lnSpc>
              <a:defRPr sz="6000" b="1" i="0" cap="all" baseline="0">
                <a:solidFill>
                  <a:srgbClr val="005BBB"/>
                </a:solidFill>
                <a:latin typeface="Arial" charset="0"/>
                <a:ea typeface="Arial" charset="0"/>
                <a:cs typeface="Arial" charset="0"/>
              </a:defRPr>
            </a:lvl1pPr>
          </a:lstStyle>
          <a:p>
            <a:r>
              <a:rPr lang="en-US" dirty="0"/>
              <a:t>Presentation</a:t>
            </a:r>
            <a:br>
              <a:rPr lang="en-US" dirty="0"/>
            </a:br>
            <a:r>
              <a:rPr lang="en-US" dirty="0"/>
              <a:t>Title</a:t>
            </a:r>
          </a:p>
        </p:txBody>
      </p:sp>
      <p:pic>
        <p:nvPicPr>
          <p:cNvPr id="6" name="Picture 5"/>
          <p:cNvPicPr>
            <a:picLocks noChangeAspect="1"/>
          </p:cNvPicPr>
          <p:nvPr userDrawn="1"/>
        </p:nvPicPr>
        <p:blipFill>
          <a:blip r:embed="rId3"/>
          <a:stretch>
            <a:fillRect/>
          </a:stretch>
        </p:blipFill>
        <p:spPr>
          <a:xfrm>
            <a:off x="658369" y="5535562"/>
            <a:ext cx="3333340" cy="617507"/>
          </a:xfrm>
          <a:prstGeom prst="rect">
            <a:avLst/>
          </a:prstGeom>
        </p:spPr>
      </p:pic>
    </p:spTree>
    <p:extLst>
      <p:ext uri="{BB962C8B-B14F-4D97-AF65-F5344CB8AC3E}">
        <p14:creationId xmlns:p14="http://schemas.microsoft.com/office/powerpoint/2010/main" val="811521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473700" y="1143001"/>
            <a:ext cx="6718300" cy="5718174"/>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5"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
        <p:nvSpPr>
          <p:cNvPr id="7" name="Picture Placeholder 2"/>
          <p:cNvSpPr>
            <a:spLocks noGrp="1" noChangeAspect="1"/>
          </p:cNvSpPr>
          <p:nvPr>
            <p:ph type="pic" idx="14"/>
          </p:nvPr>
        </p:nvSpPr>
        <p:spPr>
          <a:xfrm>
            <a:off x="5626100" y="1295401"/>
            <a:ext cx="67183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1748040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1" name="Picture Placeholder 2"/>
          <p:cNvSpPr>
            <a:spLocks noGrp="1" noChangeAspect="1"/>
          </p:cNvSpPr>
          <p:nvPr>
            <p:ph type="pic" idx="13"/>
          </p:nvPr>
        </p:nvSpPr>
        <p:spPr>
          <a:xfrm>
            <a:off x="5473699" y="1143001"/>
            <a:ext cx="6718301" cy="2855295"/>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7" name="Picture Placeholder 2"/>
          <p:cNvSpPr>
            <a:spLocks noGrp="1" noChangeAspect="1"/>
          </p:cNvSpPr>
          <p:nvPr>
            <p:ph type="pic" idx="14"/>
          </p:nvPr>
        </p:nvSpPr>
        <p:spPr>
          <a:xfrm>
            <a:off x="5473699" y="3998296"/>
            <a:ext cx="3429001"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9" name="Picture Placeholder 2"/>
          <p:cNvSpPr>
            <a:spLocks noGrp="1" noChangeAspect="1"/>
          </p:cNvSpPr>
          <p:nvPr>
            <p:ph type="pic" idx="15"/>
          </p:nvPr>
        </p:nvSpPr>
        <p:spPr>
          <a:xfrm>
            <a:off x="8902701" y="3998296"/>
            <a:ext cx="3289300"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8"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b">
            <a:normAutofit/>
          </a:bodyPr>
          <a:lstStyle/>
          <a:p>
            <a:r>
              <a:rPr lang="en-US" dirty="0"/>
              <a:t>Click to </a:t>
            </a:r>
            <a:r>
              <a:rPr lang="en-US"/>
              <a:t>edit title</a:t>
            </a:r>
            <a:endParaRPr lang="en-US" dirty="0"/>
          </a:p>
        </p:txBody>
      </p:sp>
    </p:spTree>
    <p:extLst>
      <p:ext uri="{BB962C8B-B14F-4D97-AF65-F5344CB8AC3E}">
        <p14:creationId xmlns:p14="http://schemas.microsoft.com/office/powerpoint/2010/main" val="1787271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3" name="Picture Placeholder 2"/>
          <p:cNvSpPr>
            <a:spLocks noGrp="1" noChangeAspect="1"/>
          </p:cNvSpPr>
          <p:nvPr>
            <p:ph type="pic" idx="13"/>
          </p:nvPr>
        </p:nvSpPr>
        <p:spPr>
          <a:xfrm>
            <a:off x="0" y="1143001"/>
            <a:ext cx="121920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784519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a:p>
          <a:p>
            <a:r>
              <a:rPr lang="en-US" dirty="0"/>
              <a:t>Drag chart to placeholder or click icon to add chart</a:t>
            </a:r>
          </a:p>
          <a:p>
            <a:endParaRPr lang="en-US" dirty="0"/>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5"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b">
            <a:normAutofit/>
          </a:bodyPr>
          <a:lstStyle/>
          <a:p>
            <a:r>
              <a:rPr lang="en-US" dirty="0"/>
              <a:t>Click to </a:t>
            </a:r>
            <a:r>
              <a:rPr lang="en-US"/>
              <a:t>edit title</a:t>
            </a:r>
            <a:endParaRPr lang="en-US" dirty="0"/>
          </a:p>
        </p:txBody>
      </p:sp>
    </p:spTree>
    <p:extLst>
      <p:ext uri="{BB962C8B-B14F-4D97-AF65-F5344CB8AC3E}">
        <p14:creationId xmlns:p14="http://schemas.microsoft.com/office/powerpoint/2010/main" val="487489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7999"/>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rmAutofit/>
          </a:bodyPr>
          <a:lstStyle>
            <a:lvl1pPr marL="0" indent="0">
              <a:buNone/>
              <a:defRPr sz="2800" b="0" i="0">
                <a:solidFill>
                  <a:schemeClr val="bg1"/>
                </a:solidFill>
                <a:latin typeface="+mj-lt"/>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a:t>Presentation</a:t>
            </a:r>
            <a:br>
              <a:rPr lang="en-US" dirty="0"/>
            </a:br>
            <a:r>
              <a:rPr lang="en-US" dirty="0"/>
              <a:t>Title</a:t>
            </a:r>
          </a:p>
        </p:txBody>
      </p:sp>
      <p:pic>
        <p:nvPicPr>
          <p:cNvPr id="8" name="Picture 7">
            <a:extLst>
              <a:ext uri="{FF2B5EF4-FFF2-40B4-BE49-F238E27FC236}">
                <a16:creationId xmlns:a16="http://schemas.microsoft.com/office/drawing/2014/main" id="{9ED6A5F9-34D5-4B7E-8237-4EB0C2B3D9C6}"/>
              </a:ext>
            </a:extLst>
          </p:cNvPr>
          <p:cNvPicPr>
            <a:picLocks noChangeAspect="1"/>
          </p:cNvPicPr>
          <p:nvPr userDrawn="1"/>
        </p:nvPicPr>
        <p:blipFill>
          <a:blip r:embed="rId3"/>
          <a:stretch>
            <a:fillRect/>
          </a:stretch>
        </p:blipFill>
        <p:spPr>
          <a:xfrm>
            <a:off x="658370" y="5535562"/>
            <a:ext cx="3333338" cy="617507"/>
          </a:xfrm>
          <a:prstGeom prst="rect">
            <a:avLst/>
          </a:prstGeom>
        </p:spPr>
      </p:pic>
    </p:spTree>
    <p:extLst>
      <p:ext uri="{BB962C8B-B14F-4D97-AF65-F5344CB8AC3E}">
        <p14:creationId xmlns:p14="http://schemas.microsoft.com/office/powerpoint/2010/main" val="505879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9"/>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rgbClr val="005BBB"/>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800" b="0" baseline="0">
                <a:solidFill>
                  <a:schemeClr val="tx1"/>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7" name="Picture 6">
            <a:extLst>
              <a:ext uri="{FF2B5EF4-FFF2-40B4-BE49-F238E27FC236}">
                <a16:creationId xmlns:a16="http://schemas.microsoft.com/office/drawing/2014/main" id="{779EBEC8-EE11-4547-9650-4C5648F2BE3C}"/>
              </a:ext>
            </a:extLst>
          </p:cNvPr>
          <p:cNvPicPr>
            <a:picLocks noChangeAspect="1"/>
          </p:cNvPicPr>
          <p:nvPr userDrawn="1"/>
        </p:nvPicPr>
        <p:blipFill>
          <a:blip r:embed="rId3"/>
          <a:stretch>
            <a:fillRect/>
          </a:stretch>
        </p:blipFill>
        <p:spPr>
          <a:xfrm>
            <a:off x="368222" y="198470"/>
            <a:ext cx="3333340" cy="617507"/>
          </a:xfrm>
          <a:prstGeom prst="rect">
            <a:avLst/>
          </a:prstGeom>
        </p:spPr>
      </p:pic>
    </p:spTree>
    <p:extLst>
      <p:ext uri="{BB962C8B-B14F-4D97-AF65-F5344CB8AC3E}">
        <p14:creationId xmlns:p14="http://schemas.microsoft.com/office/powerpoint/2010/main" val="75046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800" b="0" baseline="0">
                <a:solidFill>
                  <a:schemeClr val="bg1"/>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7" name="Picture 6">
            <a:extLst>
              <a:ext uri="{FF2B5EF4-FFF2-40B4-BE49-F238E27FC236}">
                <a16:creationId xmlns:a16="http://schemas.microsoft.com/office/drawing/2014/main" id="{27FAA672-5FCD-48FF-A0A4-7DE807C1802F}"/>
              </a:ext>
            </a:extLst>
          </p:cNvPr>
          <p:cNvPicPr>
            <a:picLocks noChangeAspect="1"/>
          </p:cNvPicPr>
          <p:nvPr userDrawn="1"/>
        </p:nvPicPr>
        <p:blipFill>
          <a:blip r:embed="rId3"/>
          <a:stretch>
            <a:fillRect/>
          </a:stretch>
        </p:blipFill>
        <p:spPr>
          <a:xfrm>
            <a:off x="341847" y="198471"/>
            <a:ext cx="3333338" cy="617507"/>
          </a:xfrm>
          <a:prstGeom prst="rect">
            <a:avLst/>
          </a:prstGeom>
        </p:spPr>
      </p:pic>
    </p:spTree>
    <p:extLst>
      <p:ext uri="{BB962C8B-B14F-4D97-AF65-F5344CB8AC3E}">
        <p14:creationId xmlns:p14="http://schemas.microsoft.com/office/powerpoint/2010/main" val="851996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86417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366897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a:t>Etiam</a:t>
            </a:r>
            <a:r>
              <a:rPr lang="en-US" dirty="0"/>
              <a:t> </a:t>
            </a:r>
            <a:r>
              <a:rPr lang="en-US" dirty="0" err="1"/>
              <a:t>molestie</a:t>
            </a:r>
            <a:r>
              <a:rPr lang="en-US" dirty="0"/>
              <a:t> </a:t>
            </a:r>
            <a:r>
              <a:rPr lang="en-US" dirty="0" err="1"/>
              <a:t>velit</a:t>
            </a:r>
            <a:r>
              <a:rPr lang="en-US" dirty="0"/>
              <a:t> vitae dolor </a:t>
            </a:r>
            <a:r>
              <a:rPr lang="en-US" dirty="0" err="1"/>
              <a:t>euismod</a:t>
            </a:r>
            <a:r>
              <a:rPr lang="en-US" dirty="0"/>
              <a:t>, sit </a:t>
            </a:r>
            <a:r>
              <a:rPr lang="en-US" dirty="0" err="1"/>
              <a:t>amet</a:t>
            </a:r>
            <a:r>
              <a:rPr lang="en-US" dirty="0"/>
              <a:t> </a:t>
            </a:r>
            <a:r>
              <a:rPr lang="en-US" dirty="0" err="1"/>
              <a:t>finibus</a:t>
            </a:r>
            <a:r>
              <a:rPr lang="en-US" dirty="0"/>
              <a:t> </a:t>
            </a:r>
            <a:r>
              <a:rPr lang="en-US" dirty="0" err="1"/>
              <a:t>risus</a:t>
            </a:r>
            <a:r>
              <a:rPr lang="en-US" dirty="0"/>
              <a:t> </a:t>
            </a:r>
            <a:r>
              <a:rPr lang="en-US" dirty="0" err="1"/>
              <a:t>mattis</a:t>
            </a:r>
            <a:r>
              <a:rPr lang="en-US" dirty="0"/>
              <a:t>. In </a:t>
            </a:r>
            <a:r>
              <a:rPr lang="en-US" dirty="0" err="1"/>
              <a:t>ornare</a:t>
            </a:r>
            <a:r>
              <a:rPr lang="en-US" dirty="0"/>
              <a:t> convallis </a:t>
            </a:r>
            <a:r>
              <a:rPr lang="en-US" dirty="0" err="1"/>
              <a:t>velit</a:t>
            </a:r>
            <a:r>
              <a:rPr lang="en-US" dirty="0"/>
              <a:t> vitae cursus. Integer </a:t>
            </a:r>
            <a:r>
              <a:rPr lang="en-US" dirty="0" err="1"/>
              <a:t>egestas</a:t>
            </a:r>
            <a:r>
              <a:rPr lang="en-US" dirty="0"/>
              <a:t> sit </a:t>
            </a:r>
            <a:r>
              <a:rPr lang="en-US" dirty="0" err="1"/>
              <a:t>amet</a:t>
            </a:r>
            <a:r>
              <a:rPr lang="en-US" dirty="0"/>
              <a:t> mi </a:t>
            </a:r>
            <a:r>
              <a:rPr lang="en-US" dirty="0" err="1"/>
              <a:t>vehicula</a:t>
            </a:r>
            <a:r>
              <a:rPr lang="en-US" dirty="0"/>
              <a:t> </a:t>
            </a:r>
            <a:r>
              <a:rPr lang="en-US" dirty="0" err="1"/>
              <a:t>sollicitudin</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61855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ts val="26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r>
              <a:rPr lang="en-US" dirty="0" err="1"/>
              <a:t>Quisque</a:t>
            </a:r>
            <a:r>
              <a:rPr lang="en-US" dirty="0"/>
              <a:t> ac </a:t>
            </a:r>
            <a:r>
              <a:rPr lang="en-US" dirty="0" err="1"/>
              <a:t>orci</a:t>
            </a:r>
            <a:r>
              <a:rPr lang="en-US" dirty="0"/>
              <a:t> in </a:t>
            </a:r>
            <a:r>
              <a:rPr lang="en-US" dirty="0" err="1"/>
              <a:t>turpis</a:t>
            </a:r>
            <a:r>
              <a:rPr lang="en-US" dirty="0"/>
              <a:t> </a:t>
            </a:r>
            <a:r>
              <a:rPr lang="en-US" dirty="0" err="1"/>
              <a:t>dapibus</a:t>
            </a:r>
            <a:r>
              <a:rPr lang="en-US" dirty="0"/>
              <a:t> </a:t>
            </a:r>
            <a:r>
              <a:rPr lang="en-US" dirty="0" err="1"/>
              <a:t>sagittis</a:t>
            </a:r>
            <a:r>
              <a:rPr lang="en-US" dirty="0"/>
              <a:t>.</a:t>
            </a:r>
          </a:p>
          <a:p>
            <a:r>
              <a:rPr lang="en-US" dirty="0" err="1"/>
              <a:t>Donec</a:t>
            </a:r>
            <a:r>
              <a:rPr lang="en-US" dirty="0"/>
              <a:t> vitae </a:t>
            </a:r>
            <a:r>
              <a:rPr lang="en-US" dirty="0" err="1"/>
              <a:t>justo</a:t>
            </a:r>
            <a:r>
              <a:rPr lang="en-US" dirty="0"/>
              <a:t> et </a:t>
            </a:r>
            <a:r>
              <a:rPr lang="en-US" dirty="0" err="1"/>
              <a:t>neque</a:t>
            </a:r>
            <a:r>
              <a:rPr lang="en-US" dirty="0"/>
              <a:t> </a:t>
            </a:r>
            <a:r>
              <a:rPr lang="en-US" dirty="0" err="1"/>
              <a:t>mollis</a:t>
            </a:r>
            <a:r>
              <a:rPr lang="en-US" dirty="0"/>
              <a:t> </a:t>
            </a:r>
            <a:r>
              <a:rPr lang="en-US" dirty="0" err="1"/>
              <a:t>consectetur</a:t>
            </a:r>
            <a:r>
              <a:rPr lang="en-US" dirty="0"/>
              <a:t>.</a:t>
            </a:r>
          </a:p>
          <a:p>
            <a:r>
              <a:rPr lang="en-US" dirty="0" err="1"/>
              <a:t>Etiam</a:t>
            </a:r>
            <a:r>
              <a:rPr lang="en-US" dirty="0"/>
              <a:t> </a:t>
            </a:r>
            <a:r>
              <a:rPr lang="en-US" dirty="0" err="1"/>
              <a:t>aliquet</a:t>
            </a:r>
            <a:r>
              <a:rPr lang="en-US" dirty="0"/>
              <a:t> ex </a:t>
            </a:r>
            <a:r>
              <a:rPr lang="en-US" dirty="0" err="1"/>
              <a:t>sed</a:t>
            </a:r>
            <a:r>
              <a:rPr lang="en-US" dirty="0"/>
              <a:t> </a:t>
            </a:r>
            <a:r>
              <a:rPr lang="en-US" dirty="0" err="1"/>
              <a:t>bibendum</a:t>
            </a:r>
            <a:r>
              <a:rPr lang="en-US" dirty="0"/>
              <a:t> </a:t>
            </a:r>
            <a:r>
              <a:rPr lang="en-US" dirty="0" err="1"/>
              <a:t>consequat</a:t>
            </a:r>
            <a:r>
              <a:rPr lang="en-US" dirty="0"/>
              <a:t>.</a:t>
            </a:r>
          </a:p>
          <a:p>
            <a:r>
              <a:rPr lang="en-US" dirty="0" err="1"/>
              <a:t>Cras</a:t>
            </a:r>
            <a:r>
              <a:rPr lang="en-US" dirty="0"/>
              <a:t> </a:t>
            </a:r>
            <a:r>
              <a:rPr lang="en-US" dirty="0" err="1"/>
              <a:t>lacinia</a:t>
            </a:r>
            <a:r>
              <a:rPr lang="en-US" dirty="0"/>
              <a:t> </a:t>
            </a:r>
            <a:r>
              <a:rPr lang="en-US" dirty="0" err="1"/>
              <a:t>est</a:t>
            </a:r>
            <a:r>
              <a:rPr lang="en-US" dirty="0"/>
              <a:t> ac </a:t>
            </a:r>
            <a:r>
              <a:rPr lang="en-US" dirty="0" err="1"/>
              <a:t>elit</a:t>
            </a:r>
            <a:r>
              <a:rPr lang="en-US" dirty="0"/>
              <a:t> </a:t>
            </a:r>
            <a:r>
              <a:rPr lang="en-US" dirty="0" err="1"/>
              <a:t>dignissim</a:t>
            </a:r>
            <a:r>
              <a:rPr lang="en-US" dirty="0"/>
              <a:t> </a:t>
            </a:r>
            <a:r>
              <a:rPr lang="en-US" dirty="0" err="1"/>
              <a:t>varius</a:t>
            </a:r>
            <a:r>
              <a:rPr lang="en-US" dirty="0"/>
              <a:t>.</a:t>
            </a:r>
          </a:p>
          <a:p>
            <a:r>
              <a:rPr lang="en-US" dirty="0" err="1"/>
              <a:t>Duis</a:t>
            </a:r>
            <a:r>
              <a:rPr lang="en-US" dirty="0"/>
              <a:t> sit </a:t>
            </a:r>
            <a:r>
              <a:rPr lang="en-US" dirty="0" err="1"/>
              <a:t>amet</a:t>
            </a:r>
            <a:r>
              <a:rPr lang="en-US" dirty="0"/>
              <a:t> </a:t>
            </a:r>
            <a:r>
              <a:rPr lang="en-US" dirty="0" err="1"/>
              <a:t>odio</a:t>
            </a:r>
            <a:r>
              <a:rPr lang="en-US" dirty="0"/>
              <a:t> </a:t>
            </a:r>
            <a:r>
              <a:rPr lang="en-US" dirty="0" err="1"/>
              <a:t>facilisis</a:t>
            </a:r>
            <a:r>
              <a:rPr lang="en-US" dirty="0"/>
              <a:t> </a:t>
            </a:r>
            <a:r>
              <a:rPr lang="en-US" dirty="0" err="1"/>
              <a:t>turpis</a:t>
            </a:r>
            <a:r>
              <a:rPr lang="en-US" dirty="0"/>
              <a:t> </a:t>
            </a:r>
            <a:r>
              <a:rPr lang="en-US" dirty="0" err="1"/>
              <a:t>sodales</a:t>
            </a:r>
            <a:r>
              <a:rPr lang="en-US" dirty="0"/>
              <a:t> </a:t>
            </a:r>
            <a:r>
              <a:rPr lang="en-US" dirty="0" err="1"/>
              <a:t>placerat</a:t>
            </a:r>
            <a:r>
              <a:rPr lang="en-US" dirty="0"/>
              <a:t>.</a:t>
            </a:r>
          </a:p>
          <a:p>
            <a:r>
              <a:rPr lang="en-US" dirty="0"/>
              <a:t>Justo et neque odio facilisis turpis </a:t>
            </a:r>
            <a:r>
              <a:rPr lang="en-US" dirty="0" err="1"/>
              <a:t>sodales</a:t>
            </a:r>
            <a:r>
              <a:rPr lang="en-US" dirty="0"/>
              <a:t> placerat.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baseline="0"/>
            </a:lvl1pPr>
          </a:lstStyle>
          <a:p>
            <a:r>
              <a:rPr lang="en-US" dirty="0"/>
              <a:t>Click to edit title</a:t>
            </a:r>
          </a:p>
        </p:txBody>
      </p:sp>
    </p:spTree>
    <p:extLst>
      <p:ext uri="{BB962C8B-B14F-4D97-AF65-F5344CB8AC3E}">
        <p14:creationId xmlns:p14="http://schemas.microsoft.com/office/powerpoint/2010/main" val="30740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ts val="2300"/>
              </a:lnSpc>
              <a:buClr>
                <a:srgbClr val="005BBB"/>
              </a:buClr>
              <a:buFontTx/>
              <a:buNone/>
              <a:defRPr sz="1700" b="1">
                <a:solidFill>
                  <a:srgbClr val="005BBB"/>
                </a:solidFill>
                <a:latin typeface="Arial" charset="0"/>
                <a:ea typeface="Arial" charset="0"/>
                <a:cs typeface="Arial" charset="0"/>
              </a:defRPr>
            </a:lvl1pPr>
            <a:lvl2pPr marL="736600" indent="-279400">
              <a:lnSpc>
                <a:spcPts val="23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ts val="23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a:t>Third level</a:t>
            </a:r>
          </a:p>
          <a:p>
            <a:pPr lvl="0"/>
            <a:r>
              <a:rPr lang="en-US" dirty="0"/>
              <a:t>CLICK TO EDIT MASTER TEXT STYLES</a:t>
            </a:r>
          </a:p>
          <a:p>
            <a:pPr lvl="1"/>
            <a:r>
              <a:rPr lang="en-US" dirty="0"/>
              <a:t>Second level text </a:t>
            </a:r>
          </a:p>
          <a:p>
            <a:pPr lvl="2"/>
            <a:r>
              <a:rPr lang="en-US" dirty="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a:t>Third level</a:t>
            </a:r>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549412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a:latin typeface="Arial" charset="0"/>
              </a:rPr>
              <a:t>‘-</a:t>
            </a: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b">
            <a:normAutofit/>
          </a:bodyPr>
          <a:lstStyle/>
          <a:p>
            <a:r>
              <a:rPr lang="en-US" dirty="0"/>
              <a:t>Click to edit title</a:t>
            </a:r>
          </a:p>
        </p:txBody>
      </p:sp>
      <p:sp>
        <p:nvSpPr>
          <p:cNvPr id="11" name="Slide Number Placeholder 6"/>
          <p:cNvSpPr txBox="1">
            <a:spLocks/>
          </p:cNvSpPr>
          <p:nvPr userDrawn="1"/>
        </p:nvSpPr>
        <p:spPr>
          <a:xfrm>
            <a:off x="10255504" y="6240989"/>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00077B81-426D-407B-ACA6-191DF68E99C5}"/>
              </a:ext>
            </a:extLst>
          </p:cNvPr>
          <p:cNvPicPr>
            <a:picLocks noChangeAspect="1"/>
          </p:cNvPicPr>
          <p:nvPr userDrawn="1"/>
        </p:nvPicPr>
        <p:blipFill>
          <a:blip r:embed="rId16"/>
          <a:stretch>
            <a:fillRect/>
          </a:stretch>
        </p:blipFill>
        <p:spPr>
          <a:xfrm>
            <a:off x="368222" y="198470"/>
            <a:ext cx="3333340" cy="617507"/>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908" r:id="rId1"/>
    <p:sldLayoutId id="2147483896" r:id="rId2"/>
    <p:sldLayoutId id="2147483894" r:id="rId3"/>
    <p:sldLayoutId id="2147483909" r:id="rId4"/>
    <p:sldLayoutId id="2147483905" r:id="rId5"/>
    <p:sldLayoutId id="2147483895" r:id="rId6"/>
    <p:sldLayoutId id="2147483897" r:id="rId7"/>
    <p:sldLayoutId id="2147483907" r:id="rId8"/>
    <p:sldLayoutId id="2147483898" r:id="rId9"/>
    <p:sldLayoutId id="2147483900" r:id="rId10"/>
    <p:sldLayoutId id="2147483906" r:id="rId11"/>
    <p:sldLayoutId id="2147483902" r:id="rId12"/>
    <p:sldLayoutId id="2147483904" r:id="rId13"/>
  </p:sldLayoutIdLst>
  <p:hf hdr="0" dt="0"/>
  <p:txStyles>
    <p:title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p:titleStyle>
    <p:body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http://www.buffalo.edu/brand/creative/color/color-palette"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buffalo.edu/"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Sub-topic</a:t>
            </a:r>
          </a:p>
        </p:txBody>
      </p:sp>
      <p:sp>
        <p:nvSpPr>
          <p:cNvPr id="3" name="Title 2"/>
          <p:cNvSpPr>
            <a:spLocks noGrp="1"/>
          </p:cNvSpPr>
          <p:nvPr>
            <p:ph type="ctrTitle"/>
          </p:nvPr>
        </p:nvSpPr>
        <p:spPr/>
        <p:txBody>
          <a:bodyPr/>
          <a:lstStyle/>
          <a:p>
            <a:r>
              <a:rPr lang="en-US" dirty="0"/>
              <a:t>Presentation</a:t>
            </a:r>
            <a:br>
              <a:rPr lang="en-US" dirty="0"/>
            </a:br>
            <a:r>
              <a:rPr lang="en-US" dirty="0"/>
              <a:t>title </a:t>
            </a:r>
          </a:p>
        </p:txBody>
      </p:sp>
    </p:spTree>
    <p:extLst>
      <p:ext uri="{BB962C8B-B14F-4D97-AF65-F5344CB8AC3E}">
        <p14:creationId xmlns:p14="http://schemas.microsoft.com/office/powerpoint/2010/main" val="1736673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icture Placeholder 14"/>
          <p:cNvSpPr>
            <a:spLocks noGrp="1"/>
          </p:cNvSpPr>
          <p:nvPr>
            <p:ph type="pic" idx="13"/>
          </p:nvPr>
        </p:nvSpPr>
        <p:spPr/>
      </p:sp>
      <p:sp>
        <p:nvSpPr>
          <p:cNvPr id="16" name="Picture Placeholder 15"/>
          <p:cNvSpPr>
            <a:spLocks noGrp="1"/>
          </p:cNvSpPr>
          <p:nvPr>
            <p:ph type="pic" idx="14"/>
          </p:nvPr>
        </p:nvSpPr>
        <p:spPr/>
      </p:sp>
      <p:sp>
        <p:nvSpPr>
          <p:cNvPr id="17" name="Picture Placeholder 16"/>
          <p:cNvSpPr>
            <a:spLocks noGrp="1"/>
          </p:cNvSpPr>
          <p:nvPr>
            <p:ph type="pic" idx="15"/>
          </p:nvPr>
        </p:nvSpPr>
        <p:spPr/>
      </p:sp>
      <p:sp>
        <p:nvSpPr>
          <p:cNvPr id="6" name="Text Placeholder 5"/>
          <p:cNvSpPr>
            <a:spLocks noGrp="1"/>
          </p:cNvSpPr>
          <p:nvPr>
            <p:ph type="body" idx="1"/>
          </p:nvPr>
        </p:nvSpPr>
        <p:spPr/>
        <p:txBody>
          <a:bodyPr/>
          <a:lstStyle/>
          <a:p>
            <a:r>
              <a:rPr lang="en-US"/>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3" name="Title 2"/>
          <p:cNvSpPr>
            <a:spLocks noGrp="1"/>
          </p:cNvSpPr>
          <p:nvPr>
            <p:ph type="title"/>
          </p:nvPr>
        </p:nvSpPr>
        <p:spPr/>
        <p:txBody>
          <a:bodyPr/>
          <a:lstStyle/>
          <a:p>
            <a:r>
              <a:rPr lang="en-US"/>
              <a:t>Click to edit title</a:t>
            </a:r>
            <a:endParaRPr lang="en-US" dirty="0"/>
          </a:p>
        </p:txBody>
      </p:sp>
      <p:sp>
        <p:nvSpPr>
          <p:cNvPr id="7" name="Oval 6"/>
          <p:cNvSpPr/>
          <p:nvPr/>
        </p:nvSpPr>
        <p:spPr>
          <a:xfrm>
            <a:off x="5610694" y="3624724"/>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A</a:t>
            </a:r>
          </a:p>
        </p:txBody>
      </p:sp>
      <p:sp>
        <p:nvSpPr>
          <p:cNvPr id="8" name="Oval 7"/>
          <p:cNvSpPr/>
          <p:nvPr/>
        </p:nvSpPr>
        <p:spPr>
          <a:xfrm>
            <a:off x="5623395" y="6482224"/>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B</a:t>
            </a:r>
          </a:p>
        </p:txBody>
      </p:sp>
      <p:sp>
        <p:nvSpPr>
          <p:cNvPr id="9" name="Oval 8"/>
          <p:cNvSpPr/>
          <p:nvPr/>
        </p:nvSpPr>
        <p:spPr>
          <a:xfrm>
            <a:off x="9056339" y="6482224"/>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C</a:t>
            </a:r>
          </a:p>
        </p:txBody>
      </p:sp>
      <p:sp>
        <p:nvSpPr>
          <p:cNvPr id="10" name="Freeform 9"/>
          <p:cNvSpPr/>
          <p:nvPr/>
        </p:nvSpPr>
        <p:spPr>
          <a:xfrm>
            <a:off x="3013920" y="5541715"/>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1" name="Freeform 10"/>
          <p:cNvSpPr/>
          <p:nvPr/>
        </p:nvSpPr>
        <p:spPr>
          <a:xfrm rot="10800000">
            <a:off x="4623357" y="5559034"/>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TextBox 11"/>
          <p:cNvSpPr txBox="1"/>
          <p:nvPr/>
        </p:nvSpPr>
        <p:spPr>
          <a:xfrm>
            <a:off x="3013920" y="5591586"/>
            <a:ext cx="1782161" cy="692497"/>
          </a:xfrm>
          <a:prstGeom prst="rect">
            <a:avLst/>
          </a:prstGeom>
          <a:noFill/>
          <a:ln>
            <a:noFill/>
          </a:ln>
        </p:spPr>
        <p:txBody>
          <a:bodyPr wrap="square" rtlCol="0">
            <a:spAutoFit/>
          </a:bodyPr>
          <a:lstStyle/>
          <a:p>
            <a:pPr algn="ctr"/>
            <a:r>
              <a:rPr lang="en-US" sz="1300" b="1" dirty="0">
                <a:solidFill>
                  <a:srgbClr val="00C7B1"/>
                </a:solidFill>
                <a:latin typeface="Arial" charset="0"/>
                <a:ea typeface="Arial" charset="0"/>
                <a:cs typeface="Arial" charset="0"/>
              </a:rPr>
              <a:t>Note: </a:t>
            </a:r>
            <a:r>
              <a:rPr lang="en-US" sz="1300" dirty="0">
                <a:solidFill>
                  <a:srgbClr val="00C7B1"/>
                </a:solidFill>
                <a:latin typeface="Arial" charset="0"/>
                <a:ea typeface="Arial" charset="0"/>
                <a:cs typeface="Arial" charset="0"/>
              </a:rPr>
              <a:t>neque in dignissim, and quet nis et umis varius.</a:t>
            </a:r>
          </a:p>
        </p:txBody>
      </p:sp>
    </p:spTree>
    <p:extLst>
      <p:ext uri="{BB962C8B-B14F-4D97-AF65-F5344CB8AC3E}">
        <p14:creationId xmlns:p14="http://schemas.microsoft.com/office/powerpoint/2010/main" val="814232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idx="13"/>
          </p:nvPr>
        </p:nvSpPr>
        <p:spPr/>
      </p:sp>
      <p:sp>
        <p:nvSpPr>
          <p:cNvPr id="3" name="TextBox 2"/>
          <p:cNvSpPr txBox="1"/>
          <p:nvPr/>
        </p:nvSpPr>
        <p:spPr>
          <a:xfrm>
            <a:off x="354233" y="5875140"/>
            <a:ext cx="1842036" cy="707886"/>
          </a:xfrm>
          <a:prstGeom prst="rect">
            <a:avLst/>
          </a:prstGeom>
          <a:noFill/>
        </p:spPr>
        <p:txBody>
          <a:bodyPr wrap="square" rtlCol="0">
            <a:spAutoFit/>
          </a:bodyPr>
          <a:lstStyle/>
          <a:p>
            <a:r>
              <a:rPr lang="en-US" sz="1400" b="1" dirty="0">
                <a:solidFill>
                  <a:schemeClr val="bg1"/>
                </a:solidFill>
                <a:latin typeface="Arial" charset="0"/>
                <a:ea typeface="Arial" charset="0"/>
                <a:cs typeface="Arial" charset="0"/>
              </a:rPr>
              <a:t>Note: </a:t>
            </a:r>
            <a:r>
              <a:rPr lang="en-US" sz="1300" b="0" dirty="0">
                <a:solidFill>
                  <a:schemeClr val="bg1"/>
                </a:solidFill>
                <a:latin typeface="Arial" charset="0"/>
                <a:ea typeface="Arial" charset="0"/>
                <a:cs typeface="Arial" charset="0"/>
              </a:rPr>
              <a:t>neque digni and in aliquet nisl </a:t>
            </a:r>
            <a:br>
              <a:rPr lang="en-US" sz="1300" b="0" dirty="0">
                <a:solidFill>
                  <a:schemeClr val="bg1"/>
                </a:solidFill>
                <a:latin typeface="Arial" charset="0"/>
                <a:ea typeface="Arial" charset="0"/>
                <a:cs typeface="Arial" charset="0"/>
              </a:rPr>
            </a:br>
            <a:r>
              <a:rPr lang="en-US" sz="1300" b="0" dirty="0">
                <a:solidFill>
                  <a:schemeClr val="bg1"/>
                </a:solidFill>
                <a:latin typeface="Arial" charset="0"/>
                <a:ea typeface="Arial" charset="0"/>
                <a:cs typeface="Arial" charset="0"/>
              </a:rPr>
              <a:t>et a</a:t>
            </a:r>
            <a:r>
              <a:rPr lang="en-US" sz="1300" b="0" baseline="0" dirty="0">
                <a:solidFill>
                  <a:schemeClr val="bg1"/>
                </a:solidFill>
                <a:latin typeface="Arial" charset="0"/>
                <a:ea typeface="Arial" charset="0"/>
                <a:cs typeface="Arial" charset="0"/>
              </a:rPr>
              <a:t> </a:t>
            </a:r>
            <a:r>
              <a:rPr lang="en-US" sz="1300" b="0" dirty="0">
                <a:solidFill>
                  <a:schemeClr val="bg1"/>
                </a:solidFill>
                <a:latin typeface="Arial" charset="0"/>
                <a:ea typeface="Arial" charset="0"/>
                <a:cs typeface="Arial" charset="0"/>
              </a:rPr>
              <a:t>umis varius.</a:t>
            </a:r>
          </a:p>
        </p:txBody>
      </p:sp>
      <p:sp>
        <p:nvSpPr>
          <p:cNvPr id="4" name="Arc 3"/>
          <p:cNvSpPr/>
          <p:nvPr/>
        </p:nvSpPr>
        <p:spPr>
          <a:xfrm rot="14652315" flipV="1">
            <a:off x="1158514" y="4967722"/>
            <a:ext cx="1399130" cy="1663105"/>
          </a:xfrm>
          <a:prstGeom prst="arc">
            <a:avLst>
              <a:gd name="adj1" fmla="val 16200000"/>
              <a:gd name="adj2" fmla="val 4002257"/>
            </a:avLst>
          </a:prstGeom>
          <a:ln w="20320">
            <a:solidFill>
              <a:schemeClr val="bg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Tree>
    <p:extLst>
      <p:ext uri="{BB962C8B-B14F-4D97-AF65-F5344CB8AC3E}">
        <p14:creationId xmlns:p14="http://schemas.microsoft.com/office/powerpoint/2010/main" val="272176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Placeholder 14"/>
          <p:cNvGraphicFramePr>
            <a:graphicFrameLocks noGrp="1"/>
          </p:cNvGraphicFramePr>
          <p:nvPr>
            <p:ph type="chart" sz="quarter" idx="16"/>
            <p:extLst>
              <p:ext uri="{D42A27DB-BD31-4B8C-83A1-F6EECF244321}">
                <p14:modId xmlns:p14="http://schemas.microsoft.com/office/powerpoint/2010/main" val="1945354612"/>
              </p:ext>
            </p:extLst>
          </p:nvPr>
        </p:nvGraphicFramePr>
        <p:xfrm>
          <a:off x="5077005" y="1556918"/>
          <a:ext cx="6388100" cy="446563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p:cNvSpPr>
            <a:spLocks noGrp="1"/>
          </p:cNvSpPr>
          <p:nvPr>
            <p:ph type="body" idx="1"/>
          </p:nvPr>
        </p:nvSpPr>
        <p:spPr/>
        <p:txBody>
          <a:bodyPr/>
          <a:lstStyle/>
          <a:p>
            <a:pPr lvl="0"/>
            <a:r>
              <a:rPr lang="en-US" dirty="0"/>
              <a:t>Lorem ipsum dolor sit amet, consectet adipiscing elit. Mauris vehicula a dui in neque dignissim, in aliquet nisl varius. Sed a erat ut magna vulputate feugiat. Quisque varius libero placerat erat and lobortis congue. Integer a arcu vel ante bibend and et scelerisque.</a:t>
            </a:r>
          </a:p>
          <a:p>
            <a:endParaRPr lang="en-US" dirty="0"/>
          </a:p>
        </p:txBody>
      </p:sp>
      <p:sp>
        <p:nvSpPr>
          <p:cNvPr id="7" name="Title 4"/>
          <p:cNvSpPr>
            <a:spLocks noGrp="1"/>
          </p:cNvSpPr>
          <p:nvPr>
            <p:ph type="title"/>
          </p:nvPr>
        </p:nvSpPr>
        <p:spPr>
          <a:xfrm>
            <a:off x="569468" y="1320800"/>
            <a:ext cx="4268653" cy="716084"/>
          </a:xfrm>
        </p:spPr>
        <p:txBody>
          <a:bodyPr/>
          <a:lstStyle/>
          <a:p>
            <a:r>
              <a:rPr lang="en-US" dirty="0"/>
              <a:t>Click to add title</a:t>
            </a:r>
          </a:p>
        </p:txBody>
      </p:sp>
      <p:sp>
        <p:nvSpPr>
          <p:cNvPr id="11" name="Rectangle 10"/>
          <p:cNvSpPr/>
          <p:nvPr/>
        </p:nvSpPr>
        <p:spPr>
          <a:xfrm>
            <a:off x="2696060" y="4957590"/>
            <a:ext cx="2054616" cy="1124233"/>
          </a:xfrm>
          <a:prstGeom prst="rect">
            <a:avLst/>
          </a:prstGeom>
          <a:solidFill>
            <a:srgbClr val="00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Freeform 11"/>
          <p:cNvSpPr/>
          <p:nvPr/>
        </p:nvSpPr>
        <p:spPr>
          <a:xfrm>
            <a:off x="2829048" y="510312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3" name="Freeform 12"/>
          <p:cNvSpPr/>
          <p:nvPr/>
        </p:nvSpPr>
        <p:spPr>
          <a:xfrm rot="10800000">
            <a:off x="4438485" y="512044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4" name="TextBox 13"/>
          <p:cNvSpPr txBox="1"/>
          <p:nvPr/>
        </p:nvSpPr>
        <p:spPr>
          <a:xfrm>
            <a:off x="2932863" y="517401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and in aliquet nisl </a:t>
            </a:r>
            <a:br>
              <a:rPr lang="en-US" sz="1300" dirty="0">
                <a:solidFill>
                  <a:schemeClr val="bg1"/>
                </a:solidFill>
                <a:latin typeface="Arial" charset="0"/>
                <a:ea typeface="Arial" charset="0"/>
                <a:cs typeface="Arial" charset="0"/>
              </a:rPr>
            </a:br>
            <a:r>
              <a:rPr lang="en-US" sz="1300" dirty="0">
                <a:solidFill>
                  <a:schemeClr val="bg1"/>
                </a:solidFill>
                <a:latin typeface="Arial" charset="0"/>
                <a:ea typeface="Arial" charset="0"/>
                <a:cs typeface="Arial" charset="0"/>
              </a:rPr>
              <a:t>et umis varius.</a:t>
            </a:r>
          </a:p>
        </p:txBody>
      </p:sp>
    </p:spTree>
    <p:extLst>
      <p:ext uri="{BB962C8B-B14F-4D97-AF65-F5344CB8AC3E}">
        <p14:creationId xmlns:p14="http://schemas.microsoft.com/office/powerpoint/2010/main" val="21027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p:cNvSpPr/>
          <p:nvPr/>
        </p:nvSpPr>
        <p:spPr>
          <a:xfrm rot="16200000" flipV="1">
            <a:off x="869871" y="3533291"/>
            <a:ext cx="1399130" cy="1663105"/>
          </a:xfrm>
          <a:prstGeom prst="arc">
            <a:avLst>
              <a:gd name="adj1" fmla="val 16200000"/>
              <a:gd name="adj2" fmla="val 4002257"/>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3" name="Oval 2"/>
          <p:cNvSpPr/>
          <p:nvPr/>
        </p:nvSpPr>
        <p:spPr>
          <a:xfrm>
            <a:off x="749186"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1</a:t>
            </a:r>
          </a:p>
        </p:txBody>
      </p:sp>
      <p:sp>
        <p:nvSpPr>
          <p:cNvPr id="4" name="Oval 3"/>
          <p:cNvSpPr/>
          <p:nvPr/>
        </p:nvSpPr>
        <p:spPr>
          <a:xfrm>
            <a:off x="1224323"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2</a:t>
            </a:r>
          </a:p>
        </p:txBody>
      </p:sp>
      <p:sp>
        <p:nvSpPr>
          <p:cNvPr id="5" name="Oval 4"/>
          <p:cNvSpPr/>
          <p:nvPr/>
        </p:nvSpPr>
        <p:spPr>
          <a:xfrm>
            <a:off x="1699460"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3</a:t>
            </a:r>
          </a:p>
        </p:txBody>
      </p:sp>
      <p:sp>
        <p:nvSpPr>
          <p:cNvPr id="6" name="Oval 5"/>
          <p:cNvSpPr/>
          <p:nvPr/>
        </p:nvSpPr>
        <p:spPr>
          <a:xfrm>
            <a:off x="2174597"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4</a:t>
            </a:r>
          </a:p>
        </p:txBody>
      </p:sp>
      <p:sp>
        <p:nvSpPr>
          <p:cNvPr id="7" name="Oval 6"/>
          <p:cNvSpPr/>
          <p:nvPr/>
        </p:nvSpPr>
        <p:spPr>
          <a:xfrm>
            <a:off x="2649734"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5</a:t>
            </a:r>
          </a:p>
        </p:txBody>
      </p:sp>
      <p:sp>
        <p:nvSpPr>
          <p:cNvPr id="8" name="Oval 7"/>
          <p:cNvSpPr/>
          <p:nvPr/>
        </p:nvSpPr>
        <p:spPr>
          <a:xfrm>
            <a:off x="3124871"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6</a:t>
            </a:r>
          </a:p>
        </p:txBody>
      </p:sp>
      <p:sp>
        <p:nvSpPr>
          <p:cNvPr id="9" name="Oval 8"/>
          <p:cNvSpPr/>
          <p:nvPr/>
        </p:nvSpPr>
        <p:spPr>
          <a:xfrm>
            <a:off x="3600008"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7</a:t>
            </a:r>
          </a:p>
        </p:txBody>
      </p:sp>
      <p:sp>
        <p:nvSpPr>
          <p:cNvPr id="10" name="Oval 9"/>
          <p:cNvSpPr/>
          <p:nvPr/>
        </p:nvSpPr>
        <p:spPr>
          <a:xfrm>
            <a:off x="4075145"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8</a:t>
            </a:r>
          </a:p>
        </p:txBody>
      </p:sp>
      <p:sp>
        <p:nvSpPr>
          <p:cNvPr id="11" name="Oval 10"/>
          <p:cNvSpPr/>
          <p:nvPr/>
        </p:nvSpPr>
        <p:spPr>
          <a:xfrm>
            <a:off x="4550282"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9</a:t>
            </a:r>
          </a:p>
        </p:txBody>
      </p:sp>
      <p:sp>
        <p:nvSpPr>
          <p:cNvPr id="12" name="Oval 11"/>
          <p:cNvSpPr/>
          <p:nvPr/>
        </p:nvSpPr>
        <p:spPr>
          <a:xfrm>
            <a:off x="5025417"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0</a:t>
            </a:r>
          </a:p>
        </p:txBody>
      </p:sp>
      <p:sp>
        <p:nvSpPr>
          <p:cNvPr id="13" name="Oval 12"/>
          <p:cNvSpPr/>
          <p:nvPr/>
        </p:nvSpPr>
        <p:spPr>
          <a:xfrm>
            <a:off x="749935"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1</a:t>
            </a:r>
          </a:p>
        </p:txBody>
      </p:sp>
      <p:sp>
        <p:nvSpPr>
          <p:cNvPr id="14" name="Oval 13"/>
          <p:cNvSpPr/>
          <p:nvPr/>
        </p:nvSpPr>
        <p:spPr>
          <a:xfrm>
            <a:off x="1225072"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2</a:t>
            </a:r>
          </a:p>
        </p:txBody>
      </p:sp>
      <p:sp>
        <p:nvSpPr>
          <p:cNvPr id="15" name="Oval 14"/>
          <p:cNvSpPr/>
          <p:nvPr/>
        </p:nvSpPr>
        <p:spPr>
          <a:xfrm>
            <a:off x="1700209"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3</a:t>
            </a:r>
          </a:p>
        </p:txBody>
      </p:sp>
      <p:sp>
        <p:nvSpPr>
          <p:cNvPr id="16" name="Oval 15"/>
          <p:cNvSpPr/>
          <p:nvPr/>
        </p:nvSpPr>
        <p:spPr>
          <a:xfrm>
            <a:off x="2175346"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4</a:t>
            </a:r>
          </a:p>
        </p:txBody>
      </p:sp>
      <p:sp>
        <p:nvSpPr>
          <p:cNvPr id="17" name="Oval 16"/>
          <p:cNvSpPr/>
          <p:nvPr/>
        </p:nvSpPr>
        <p:spPr>
          <a:xfrm>
            <a:off x="2650483"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5</a:t>
            </a:r>
          </a:p>
        </p:txBody>
      </p:sp>
      <p:sp>
        <p:nvSpPr>
          <p:cNvPr id="18" name="Oval 17"/>
          <p:cNvSpPr/>
          <p:nvPr/>
        </p:nvSpPr>
        <p:spPr>
          <a:xfrm>
            <a:off x="3125620"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6</a:t>
            </a:r>
          </a:p>
        </p:txBody>
      </p:sp>
      <p:sp>
        <p:nvSpPr>
          <p:cNvPr id="19" name="Oval 18"/>
          <p:cNvSpPr/>
          <p:nvPr/>
        </p:nvSpPr>
        <p:spPr>
          <a:xfrm>
            <a:off x="3600757"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7</a:t>
            </a:r>
          </a:p>
        </p:txBody>
      </p:sp>
      <p:sp>
        <p:nvSpPr>
          <p:cNvPr id="20" name="Oval 19"/>
          <p:cNvSpPr/>
          <p:nvPr/>
        </p:nvSpPr>
        <p:spPr>
          <a:xfrm>
            <a:off x="4075894"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8</a:t>
            </a:r>
          </a:p>
        </p:txBody>
      </p:sp>
      <p:sp>
        <p:nvSpPr>
          <p:cNvPr id="21" name="Oval 20"/>
          <p:cNvSpPr/>
          <p:nvPr/>
        </p:nvSpPr>
        <p:spPr>
          <a:xfrm>
            <a:off x="4551031"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9</a:t>
            </a:r>
          </a:p>
        </p:txBody>
      </p:sp>
      <p:sp>
        <p:nvSpPr>
          <p:cNvPr id="22" name="Oval 21"/>
          <p:cNvSpPr/>
          <p:nvPr/>
        </p:nvSpPr>
        <p:spPr>
          <a:xfrm>
            <a:off x="5026166"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0</a:t>
            </a:r>
          </a:p>
        </p:txBody>
      </p:sp>
      <p:sp>
        <p:nvSpPr>
          <p:cNvPr id="23" name="Arc 22"/>
          <p:cNvSpPr/>
          <p:nvPr/>
        </p:nvSpPr>
        <p:spPr>
          <a:xfrm rot="16200000" flipV="1">
            <a:off x="3143306" y="3533290"/>
            <a:ext cx="1399130" cy="1663105"/>
          </a:xfrm>
          <a:prstGeom prst="arc">
            <a:avLst>
              <a:gd name="adj1" fmla="val 16200000"/>
              <a:gd name="adj2" fmla="val 4002257"/>
            </a:avLst>
          </a:prstGeom>
          <a:noFill/>
          <a:ln w="20320">
            <a:solidFill>
              <a:srgbClr val="00C7B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24" name="Oval 23"/>
          <p:cNvSpPr/>
          <p:nvPr/>
        </p:nvSpPr>
        <p:spPr>
          <a:xfrm>
            <a:off x="749186"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A</a:t>
            </a:r>
          </a:p>
        </p:txBody>
      </p:sp>
      <p:sp>
        <p:nvSpPr>
          <p:cNvPr id="25" name="Oval 24"/>
          <p:cNvSpPr/>
          <p:nvPr/>
        </p:nvSpPr>
        <p:spPr>
          <a:xfrm>
            <a:off x="1224323"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B</a:t>
            </a:r>
          </a:p>
        </p:txBody>
      </p:sp>
      <p:sp>
        <p:nvSpPr>
          <p:cNvPr id="26" name="Oval 25"/>
          <p:cNvSpPr/>
          <p:nvPr/>
        </p:nvSpPr>
        <p:spPr>
          <a:xfrm>
            <a:off x="1699460"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C</a:t>
            </a:r>
          </a:p>
        </p:txBody>
      </p:sp>
      <p:sp>
        <p:nvSpPr>
          <p:cNvPr id="27" name="Oval 26"/>
          <p:cNvSpPr/>
          <p:nvPr/>
        </p:nvSpPr>
        <p:spPr>
          <a:xfrm>
            <a:off x="2174597"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D</a:t>
            </a:r>
          </a:p>
        </p:txBody>
      </p:sp>
      <p:sp>
        <p:nvSpPr>
          <p:cNvPr id="28" name="Oval 27"/>
          <p:cNvSpPr/>
          <p:nvPr/>
        </p:nvSpPr>
        <p:spPr>
          <a:xfrm>
            <a:off x="2649734"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E</a:t>
            </a:r>
          </a:p>
        </p:txBody>
      </p:sp>
      <p:sp>
        <p:nvSpPr>
          <p:cNvPr id="29" name="Oval 28"/>
          <p:cNvSpPr/>
          <p:nvPr/>
        </p:nvSpPr>
        <p:spPr>
          <a:xfrm>
            <a:off x="3124871"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F</a:t>
            </a:r>
          </a:p>
        </p:txBody>
      </p:sp>
      <p:sp>
        <p:nvSpPr>
          <p:cNvPr id="30" name="Oval 29"/>
          <p:cNvSpPr/>
          <p:nvPr/>
        </p:nvSpPr>
        <p:spPr>
          <a:xfrm>
            <a:off x="3600008"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G</a:t>
            </a:r>
          </a:p>
        </p:txBody>
      </p:sp>
      <p:sp>
        <p:nvSpPr>
          <p:cNvPr id="31" name="Oval 30"/>
          <p:cNvSpPr/>
          <p:nvPr/>
        </p:nvSpPr>
        <p:spPr>
          <a:xfrm>
            <a:off x="4075145"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H</a:t>
            </a:r>
          </a:p>
        </p:txBody>
      </p:sp>
      <p:sp>
        <p:nvSpPr>
          <p:cNvPr id="32" name="Oval 31"/>
          <p:cNvSpPr/>
          <p:nvPr/>
        </p:nvSpPr>
        <p:spPr>
          <a:xfrm>
            <a:off x="4550282"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I</a:t>
            </a:r>
          </a:p>
        </p:txBody>
      </p:sp>
      <p:sp>
        <p:nvSpPr>
          <p:cNvPr id="33" name="Oval 32"/>
          <p:cNvSpPr/>
          <p:nvPr/>
        </p:nvSpPr>
        <p:spPr>
          <a:xfrm>
            <a:off x="5025417"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J</a:t>
            </a:r>
          </a:p>
        </p:txBody>
      </p:sp>
      <p:sp>
        <p:nvSpPr>
          <p:cNvPr id="34" name="Oval 33"/>
          <p:cNvSpPr/>
          <p:nvPr/>
        </p:nvSpPr>
        <p:spPr>
          <a:xfrm>
            <a:off x="749186"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A</a:t>
            </a:r>
          </a:p>
        </p:txBody>
      </p:sp>
      <p:sp>
        <p:nvSpPr>
          <p:cNvPr id="35" name="Oval 34"/>
          <p:cNvSpPr/>
          <p:nvPr/>
        </p:nvSpPr>
        <p:spPr>
          <a:xfrm>
            <a:off x="1224323"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B</a:t>
            </a:r>
          </a:p>
        </p:txBody>
      </p:sp>
      <p:sp>
        <p:nvSpPr>
          <p:cNvPr id="36" name="Oval 35"/>
          <p:cNvSpPr/>
          <p:nvPr/>
        </p:nvSpPr>
        <p:spPr>
          <a:xfrm>
            <a:off x="1699460"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C</a:t>
            </a:r>
          </a:p>
        </p:txBody>
      </p:sp>
      <p:sp>
        <p:nvSpPr>
          <p:cNvPr id="37" name="Oval 36"/>
          <p:cNvSpPr/>
          <p:nvPr/>
        </p:nvSpPr>
        <p:spPr>
          <a:xfrm>
            <a:off x="2174597"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D</a:t>
            </a:r>
          </a:p>
        </p:txBody>
      </p:sp>
      <p:sp>
        <p:nvSpPr>
          <p:cNvPr id="38" name="Oval 37"/>
          <p:cNvSpPr/>
          <p:nvPr/>
        </p:nvSpPr>
        <p:spPr>
          <a:xfrm>
            <a:off x="2649734"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E</a:t>
            </a:r>
          </a:p>
        </p:txBody>
      </p:sp>
      <p:sp>
        <p:nvSpPr>
          <p:cNvPr id="39" name="Oval 38"/>
          <p:cNvSpPr/>
          <p:nvPr/>
        </p:nvSpPr>
        <p:spPr>
          <a:xfrm>
            <a:off x="3124871"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F</a:t>
            </a:r>
          </a:p>
        </p:txBody>
      </p:sp>
      <p:sp>
        <p:nvSpPr>
          <p:cNvPr id="40" name="Oval 39"/>
          <p:cNvSpPr/>
          <p:nvPr/>
        </p:nvSpPr>
        <p:spPr>
          <a:xfrm>
            <a:off x="3600008"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G</a:t>
            </a:r>
          </a:p>
        </p:txBody>
      </p:sp>
      <p:sp>
        <p:nvSpPr>
          <p:cNvPr id="41" name="Oval 40"/>
          <p:cNvSpPr/>
          <p:nvPr/>
        </p:nvSpPr>
        <p:spPr>
          <a:xfrm>
            <a:off x="4075145"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H</a:t>
            </a:r>
          </a:p>
        </p:txBody>
      </p:sp>
      <p:sp>
        <p:nvSpPr>
          <p:cNvPr id="42" name="Oval 41"/>
          <p:cNvSpPr/>
          <p:nvPr/>
        </p:nvSpPr>
        <p:spPr>
          <a:xfrm>
            <a:off x="4550282"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I</a:t>
            </a:r>
          </a:p>
        </p:txBody>
      </p:sp>
      <p:sp>
        <p:nvSpPr>
          <p:cNvPr id="43" name="Oval 42"/>
          <p:cNvSpPr/>
          <p:nvPr/>
        </p:nvSpPr>
        <p:spPr>
          <a:xfrm>
            <a:off x="5025417"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rgbClr val="00C7B1"/>
                </a:solidFill>
                <a:latin typeface="Arial" charset="0"/>
                <a:ea typeface="Arial" charset="0"/>
                <a:cs typeface="Arial" charset="0"/>
              </a:rPr>
              <a:t>J</a:t>
            </a:r>
          </a:p>
        </p:txBody>
      </p:sp>
      <p:cxnSp>
        <p:nvCxnSpPr>
          <p:cNvPr id="44" name="Straight Arrow Connector 43"/>
          <p:cNvCxnSpPr/>
          <p:nvPr/>
        </p:nvCxnSpPr>
        <p:spPr>
          <a:xfrm>
            <a:off x="5917916" y="4215583"/>
            <a:ext cx="2240280" cy="0"/>
          </a:xfrm>
          <a:prstGeom prst="straightConnector1">
            <a:avLst/>
          </a:prstGeom>
          <a:ln w="20320">
            <a:solidFill>
              <a:srgbClr val="00C7B1"/>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864041" y="5530034"/>
            <a:ext cx="2265680" cy="816"/>
          </a:xfrm>
          <a:prstGeom prst="straightConnector1">
            <a:avLst/>
          </a:prstGeom>
          <a:ln w="20320">
            <a:solidFill>
              <a:srgbClr val="00C7B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864041" y="5859812"/>
            <a:ext cx="2240280" cy="11139"/>
          </a:xfrm>
          <a:prstGeom prst="straightConnector1">
            <a:avLst/>
          </a:prstGeom>
          <a:ln w="20320">
            <a:solidFill>
              <a:srgbClr val="00C7B1"/>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946675" y="4876409"/>
            <a:ext cx="2183046" cy="1802"/>
          </a:xfrm>
          <a:prstGeom prst="straightConnector1">
            <a:avLst/>
          </a:prstGeom>
          <a:ln w="20320">
            <a:solidFill>
              <a:srgbClr val="00C7B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Text Placeholder 1"/>
          <p:cNvSpPr txBox="1">
            <a:spLocks/>
          </p:cNvSpPr>
          <p:nvPr/>
        </p:nvSpPr>
        <p:spPr>
          <a:xfrm>
            <a:off x="566928" y="2185416"/>
            <a:ext cx="7281672" cy="1244894"/>
          </a:xfrm>
          <a:prstGeom prst="rect">
            <a:avLst/>
          </a:prstGeom>
        </p:spPr>
        <p:txBody>
          <a:bodyPr/>
          <a:lst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00"/>
              </a:lnSpc>
              <a:buNone/>
            </a:pPr>
            <a:r>
              <a:rPr lang="en-US" sz="1800" spc="-50" dirty="0"/>
              <a:t>Copy and paste these graphic elements to give your presentation a touch of color. Only use the official UB brand color palette. For more information, please visit </a:t>
            </a:r>
            <a:r>
              <a:rPr lang="en-US" sz="1800" spc="-50" dirty="0">
                <a:solidFill>
                  <a:srgbClr val="828383"/>
                </a:solidFill>
                <a:hlinkClick r:id="rId2"/>
              </a:rPr>
              <a:t>www.buffalo.edu/brand/creative/color/color-palette</a:t>
            </a:r>
            <a:r>
              <a:rPr lang="en-US" sz="1800" spc="-50" dirty="0">
                <a:solidFill>
                  <a:srgbClr val="828383"/>
                </a:solidFill>
              </a:rPr>
              <a:t>.</a:t>
            </a:r>
          </a:p>
        </p:txBody>
      </p:sp>
      <p:sp>
        <p:nvSpPr>
          <p:cNvPr id="63" name="Freeform 62"/>
          <p:cNvSpPr/>
          <p:nvPr/>
        </p:nvSpPr>
        <p:spPr>
          <a:xfrm>
            <a:off x="8770167" y="5502073"/>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4" name="Freeform 63"/>
          <p:cNvSpPr/>
          <p:nvPr/>
        </p:nvSpPr>
        <p:spPr>
          <a:xfrm rot="10800000">
            <a:off x="10379604" y="55193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5" name="TextBox 64"/>
          <p:cNvSpPr txBox="1"/>
          <p:nvPr/>
        </p:nvSpPr>
        <p:spPr>
          <a:xfrm>
            <a:off x="8770167" y="5551944"/>
            <a:ext cx="1782161" cy="692497"/>
          </a:xfrm>
          <a:prstGeom prst="rect">
            <a:avLst/>
          </a:prstGeom>
          <a:noFill/>
          <a:ln>
            <a:noFill/>
          </a:ln>
        </p:spPr>
        <p:txBody>
          <a:bodyPr wrap="square" rtlCol="0">
            <a:spAutoFit/>
          </a:bodyPr>
          <a:lstStyle/>
          <a:p>
            <a:pPr algn="ctr"/>
            <a:r>
              <a:rPr lang="en-US" sz="1300" b="1" dirty="0">
                <a:solidFill>
                  <a:srgbClr val="00C7B1"/>
                </a:solidFill>
                <a:latin typeface="Arial" charset="0"/>
                <a:ea typeface="Arial" charset="0"/>
                <a:cs typeface="Arial" charset="0"/>
              </a:rPr>
              <a:t>Note: </a:t>
            </a:r>
            <a:r>
              <a:rPr lang="en-US" sz="1300" dirty="0">
                <a:solidFill>
                  <a:srgbClr val="00C7B1"/>
                </a:solidFill>
                <a:latin typeface="Arial" charset="0"/>
                <a:ea typeface="Arial" charset="0"/>
                <a:cs typeface="Arial" charset="0"/>
              </a:rPr>
              <a:t>neque in dignissim, and quet nis et umis varius.</a:t>
            </a:r>
          </a:p>
        </p:txBody>
      </p:sp>
      <p:sp>
        <p:nvSpPr>
          <p:cNvPr id="66" name="Rectangle 65"/>
          <p:cNvSpPr/>
          <p:nvPr/>
        </p:nvSpPr>
        <p:spPr>
          <a:xfrm>
            <a:off x="8719367" y="3803460"/>
            <a:ext cx="2054616" cy="1124233"/>
          </a:xfrm>
          <a:prstGeom prst="rect">
            <a:avLst/>
          </a:prstGeom>
          <a:solidFill>
            <a:srgbClr val="00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7" name="Freeform 66"/>
          <p:cNvSpPr/>
          <p:nvPr/>
        </p:nvSpPr>
        <p:spPr>
          <a:xfrm>
            <a:off x="8852355" y="39489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8" name="Freeform 67"/>
          <p:cNvSpPr/>
          <p:nvPr/>
        </p:nvSpPr>
        <p:spPr>
          <a:xfrm rot="10800000">
            <a:off x="10461792" y="396631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9" name="TextBox 68"/>
          <p:cNvSpPr txBox="1"/>
          <p:nvPr/>
        </p:nvSpPr>
        <p:spPr>
          <a:xfrm>
            <a:off x="8956170" y="401988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and in aliquet nisl </a:t>
            </a:r>
            <a:br>
              <a:rPr lang="en-US" sz="1300" dirty="0">
                <a:solidFill>
                  <a:schemeClr val="bg1"/>
                </a:solidFill>
                <a:latin typeface="Arial" charset="0"/>
                <a:ea typeface="Arial" charset="0"/>
                <a:cs typeface="Arial" charset="0"/>
              </a:rPr>
            </a:br>
            <a:r>
              <a:rPr lang="en-US" sz="1300" dirty="0">
                <a:solidFill>
                  <a:schemeClr val="bg1"/>
                </a:solidFill>
                <a:latin typeface="Arial" charset="0"/>
                <a:ea typeface="Arial" charset="0"/>
                <a:cs typeface="Arial" charset="0"/>
              </a:rPr>
              <a:t>et umis varius.</a:t>
            </a:r>
          </a:p>
        </p:txBody>
      </p:sp>
      <p:cxnSp>
        <p:nvCxnSpPr>
          <p:cNvPr id="70" name="Straight Arrow Connector 69"/>
          <p:cNvCxnSpPr/>
          <p:nvPr/>
        </p:nvCxnSpPr>
        <p:spPr>
          <a:xfrm>
            <a:off x="5892516" y="4546869"/>
            <a:ext cx="2237205" cy="0"/>
          </a:xfrm>
          <a:prstGeom prst="straightConnector1">
            <a:avLst/>
          </a:prstGeom>
          <a:ln w="20320">
            <a:solidFill>
              <a:srgbClr val="00C7B1"/>
            </a:solidFill>
            <a:prstDash val="dash"/>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5908491" y="6199913"/>
            <a:ext cx="2192755" cy="816"/>
          </a:xfrm>
          <a:prstGeom prst="straightConnector1">
            <a:avLst/>
          </a:prstGeom>
          <a:ln w="20320">
            <a:solidFill>
              <a:srgbClr val="00C7B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9" name="Title 4"/>
          <p:cNvSpPr txBox="1">
            <a:spLocks/>
          </p:cNvSpPr>
          <p:nvPr/>
        </p:nvSpPr>
        <p:spPr>
          <a:xfrm>
            <a:off x="569468" y="1320800"/>
            <a:ext cx="4268653" cy="716084"/>
          </a:xfrm>
          <a:prstGeom prst="rect">
            <a:avLst/>
          </a:prstGeom>
        </p:spPr>
        <p:txBody>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a:t>Graphic Elements</a:t>
            </a:r>
          </a:p>
        </p:txBody>
      </p:sp>
    </p:spTree>
    <p:extLst>
      <p:ext uri="{BB962C8B-B14F-4D97-AF65-F5344CB8AC3E}">
        <p14:creationId xmlns:p14="http://schemas.microsoft.com/office/powerpoint/2010/main" val="219952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Sub-topic</a:t>
            </a:r>
          </a:p>
        </p:txBody>
      </p:sp>
      <p:sp>
        <p:nvSpPr>
          <p:cNvPr id="3" name="Title 2"/>
          <p:cNvSpPr>
            <a:spLocks noGrp="1"/>
          </p:cNvSpPr>
          <p:nvPr>
            <p:ph type="ctrTitle"/>
          </p:nvPr>
        </p:nvSpPr>
        <p:spPr/>
        <p:txBody>
          <a:bodyPr/>
          <a:lstStyle/>
          <a:p>
            <a:r>
              <a:rPr lang="en-US" dirty="0"/>
              <a:t>Presentation</a:t>
            </a:r>
            <a:br>
              <a:rPr lang="en-US" dirty="0"/>
            </a:br>
            <a:r>
              <a:rPr lang="en-US" dirty="0"/>
              <a:t>title</a:t>
            </a:r>
          </a:p>
        </p:txBody>
      </p:sp>
    </p:spTree>
    <p:extLst>
      <p:ext uri="{BB962C8B-B14F-4D97-AF65-F5344CB8AC3E}">
        <p14:creationId xmlns:p14="http://schemas.microsoft.com/office/powerpoint/2010/main" val="710778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Divider Slide</a:t>
            </a:r>
            <a:br>
              <a:rPr lang="en-US" dirty="0"/>
            </a:br>
            <a:r>
              <a:rPr lang="en-US" dirty="0"/>
              <a:t>Title</a:t>
            </a:r>
          </a:p>
        </p:txBody>
      </p:sp>
      <p:sp>
        <p:nvSpPr>
          <p:cNvPr id="3" name="Subtitle 2"/>
          <p:cNvSpPr>
            <a:spLocks noGrp="1"/>
          </p:cNvSpPr>
          <p:nvPr>
            <p:ph type="subTitle" idx="1"/>
          </p:nvPr>
        </p:nvSpPr>
        <p:spPr/>
        <p:txBody>
          <a:bodyPr/>
          <a:lstStyle/>
          <a:p>
            <a:r>
              <a:rPr lang="en-US" dirty="0"/>
              <a:t>Section title</a:t>
            </a:r>
          </a:p>
        </p:txBody>
      </p:sp>
    </p:spTree>
    <p:extLst>
      <p:ext uri="{BB962C8B-B14F-4D97-AF65-F5344CB8AC3E}">
        <p14:creationId xmlns:p14="http://schemas.microsoft.com/office/powerpoint/2010/main" val="1076185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Divider Slide</a:t>
            </a:r>
            <a:br>
              <a:rPr lang="en-US" dirty="0"/>
            </a:br>
            <a:r>
              <a:rPr lang="en-US" dirty="0"/>
              <a:t>Title</a:t>
            </a:r>
          </a:p>
        </p:txBody>
      </p:sp>
      <p:sp>
        <p:nvSpPr>
          <p:cNvPr id="3" name="Subtitle 2"/>
          <p:cNvSpPr>
            <a:spLocks noGrp="1"/>
          </p:cNvSpPr>
          <p:nvPr>
            <p:ph type="subTitle" idx="1"/>
          </p:nvPr>
        </p:nvSpPr>
        <p:spPr/>
        <p:txBody>
          <a:bodyPr/>
          <a:lstStyle/>
          <a:p>
            <a:r>
              <a:rPr lang="en-US" dirty="0"/>
              <a:t>Section Title</a:t>
            </a:r>
          </a:p>
        </p:txBody>
      </p:sp>
    </p:spTree>
    <p:extLst>
      <p:ext uri="{BB962C8B-B14F-4D97-AF65-F5344CB8AC3E}">
        <p14:creationId xmlns:p14="http://schemas.microsoft.com/office/powerpoint/2010/main" val="1991364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libero placerat erat lobortis congue. Integer a arcu vel ante bibendum scelerisque. Class aptent taciti sociosqu </a:t>
            </a:r>
            <a:r>
              <a:rPr lang="en-US" dirty="0">
                <a:hlinkClick r:id="rId3"/>
              </a:rPr>
              <a:t>ad litora torquent.</a:t>
            </a:r>
            <a:endParaRPr lang="en-US" dirty="0"/>
          </a:p>
        </p:txBody>
      </p:sp>
      <p:sp>
        <p:nvSpPr>
          <p:cNvPr id="3" name="Title 2"/>
          <p:cNvSpPr>
            <a:spLocks noGrp="1"/>
          </p:cNvSpPr>
          <p:nvPr>
            <p:ph type="title"/>
          </p:nvPr>
        </p:nvSpPr>
        <p:spPr>
          <a:xfrm>
            <a:off x="569468" y="1320800"/>
            <a:ext cx="10515600" cy="716084"/>
          </a:xfrm>
        </p:spPr>
        <p:txBody>
          <a:bodyPr/>
          <a:lstStyle/>
          <a:p>
            <a:r>
              <a:rPr lang="en-US" dirty="0"/>
              <a:t>Click to edit title</a:t>
            </a:r>
          </a:p>
        </p:txBody>
      </p:sp>
      <p:sp>
        <p:nvSpPr>
          <p:cNvPr id="4" name="Arc 3"/>
          <p:cNvSpPr/>
          <p:nvPr/>
        </p:nvSpPr>
        <p:spPr>
          <a:xfrm rot="21073004">
            <a:off x="4519380" y="3786198"/>
            <a:ext cx="1399130" cy="1663105"/>
          </a:xfrm>
          <a:prstGeom prst="arc">
            <a:avLst>
              <a:gd name="adj1" fmla="val 16200000"/>
              <a:gd name="adj2" fmla="val 1264430"/>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5" name="Freeform 4"/>
          <p:cNvSpPr/>
          <p:nvPr/>
        </p:nvSpPr>
        <p:spPr>
          <a:xfrm>
            <a:off x="5031905" y="4884368"/>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 name="Freeform 5"/>
          <p:cNvSpPr/>
          <p:nvPr/>
        </p:nvSpPr>
        <p:spPr>
          <a:xfrm rot="10800000">
            <a:off x="6641342" y="4901687"/>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7" name="TextBox 6"/>
          <p:cNvSpPr txBox="1"/>
          <p:nvPr/>
        </p:nvSpPr>
        <p:spPr>
          <a:xfrm>
            <a:off x="5031905" y="4934239"/>
            <a:ext cx="1782161" cy="692497"/>
          </a:xfrm>
          <a:prstGeom prst="rect">
            <a:avLst/>
          </a:prstGeom>
          <a:noFill/>
          <a:ln>
            <a:noFill/>
          </a:ln>
        </p:spPr>
        <p:txBody>
          <a:bodyPr wrap="square" rtlCol="0">
            <a:spAutoFit/>
          </a:bodyPr>
          <a:lstStyle/>
          <a:p>
            <a:pPr algn="ctr"/>
            <a:r>
              <a:rPr lang="en-US" sz="1300" b="1" dirty="0">
                <a:solidFill>
                  <a:srgbClr val="00C7B1"/>
                </a:solidFill>
                <a:latin typeface="Arial" charset="0"/>
                <a:ea typeface="Arial" charset="0"/>
                <a:cs typeface="Arial" charset="0"/>
              </a:rPr>
              <a:t>Note: </a:t>
            </a:r>
            <a:r>
              <a:rPr lang="en-US" sz="1300" dirty="0">
                <a:solidFill>
                  <a:srgbClr val="00C7B1"/>
                </a:solidFill>
                <a:latin typeface="Arial" charset="0"/>
                <a:ea typeface="Arial" charset="0"/>
                <a:cs typeface="Arial" charset="0"/>
              </a:rPr>
              <a:t>neque in dignissim, and quet nis et umis varius.</a:t>
            </a:r>
          </a:p>
        </p:txBody>
      </p:sp>
    </p:spTree>
    <p:extLst>
      <p:ext uri="{BB962C8B-B14F-4D97-AF65-F5344CB8AC3E}">
        <p14:creationId xmlns:p14="http://schemas.microsoft.com/office/powerpoint/2010/main" val="438157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6928" y="2185416"/>
            <a:ext cx="4017771" cy="3511409"/>
          </a:xfrm>
        </p:spPr>
        <p:txBody>
          <a:bodyPr/>
          <a:lstStyle/>
          <a:p>
            <a:pPr lvl="0"/>
            <a:r>
              <a:rPr lang="en-US" dirty="0"/>
              <a:t>Lorem ipsum dolor sit amet, punit et consectetur adipiscing elit. Mauris and vehicula dui in neque dignissim, in nisl varius. Sed and erat ut magna vulputate feugiat. Quisque varius libero placerat erat lobortis congue. Integer a arcu vel  aante bibendum scelerisque. aliquet in vulputate feugiat. Quisque varius.</a:t>
            </a:r>
          </a:p>
        </p:txBody>
      </p:sp>
      <p:sp>
        <p:nvSpPr>
          <p:cNvPr id="3" name="Text Placeholder 2"/>
          <p:cNvSpPr>
            <a:spLocks noGrp="1"/>
          </p:cNvSpPr>
          <p:nvPr>
            <p:ph type="body" idx="11"/>
          </p:nvPr>
        </p:nvSpPr>
        <p:spPr/>
        <p:txBody>
          <a:bodyPr/>
          <a:lstStyle/>
          <a:p>
            <a:pPr lvl="0"/>
            <a:r>
              <a:rPr lang="en-US" dirty="0"/>
              <a:t>Etiam molestie velit vitae dolor and a euismod, sit amet finibus risus mattis. In ornare convallis velit vitae cursus. Integer egestas sit amet mi vehicula sollicitudin. Pellentesque habitant a malesuada fames ac turpis.</a:t>
            </a:r>
          </a:p>
        </p:txBody>
      </p:sp>
      <p:sp>
        <p:nvSpPr>
          <p:cNvPr id="4" name="Title 3"/>
          <p:cNvSpPr>
            <a:spLocks noGrp="1"/>
          </p:cNvSpPr>
          <p:nvPr>
            <p:ph type="title"/>
          </p:nvPr>
        </p:nvSpPr>
        <p:spPr>
          <a:xfrm>
            <a:off x="569468" y="1320800"/>
            <a:ext cx="10515600" cy="716084"/>
          </a:xfrm>
        </p:spPr>
        <p:txBody>
          <a:bodyPr/>
          <a:lstStyle/>
          <a:p>
            <a:r>
              <a:rPr lang="en-US" dirty="0"/>
              <a:t>Click to edit title</a:t>
            </a:r>
          </a:p>
        </p:txBody>
      </p:sp>
    </p:spTree>
    <p:extLst>
      <p:ext uri="{BB962C8B-B14F-4D97-AF65-F5344CB8AC3E}">
        <p14:creationId xmlns:p14="http://schemas.microsoft.com/office/powerpoint/2010/main" val="1938888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t>Lorem ipsum dolor amet, consectetur adipiscing elit.</a:t>
            </a:r>
          </a:p>
          <a:p>
            <a:r>
              <a:rPr lang="en-US" dirty="0"/>
              <a:t>Quisque ac orci in and turpis and dapibus sagittis.</a:t>
            </a:r>
          </a:p>
          <a:p>
            <a:r>
              <a:rPr lang="en-US" dirty="0"/>
              <a:t>Donec vitae justo et neque mollis un consectetur.</a:t>
            </a:r>
          </a:p>
          <a:p>
            <a:r>
              <a:rPr lang="en-US" dirty="0"/>
              <a:t>Etiam aliquet ex sed bibendum et consequat.</a:t>
            </a:r>
          </a:p>
          <a:p>
            <a:r>
              <a:rPr lang="en-US" dirty="0"/>
              <a:t>Cras lacinia est ac elit dignissim varius.</a:t>
            </a:r>
          </a:p>
          <a:p>
            <a:r>
              <a:rPr lang="en-US" dirty="0"/>
              <a:t>Duis sit amet odio facilisis turpis elit placerat.</a:t>
            </a:r>
          </a:p>
          <a:p>
            <a:r>
              <a:rPr lang="en-US" dirty="0"/>
              <a:t>Justo et neque odio facilisis turpis placerat.</a:t>
            </a:r>
          </a:p>
        </p:txBody>
      </p:sp>
      <p:sp>
        <p:nvSpPr>
          <p:cNvPr id="3" name="Title 2"/>
          <p:cNvSpPr>
            <a:spLocks noGrp="1"/>
          </p:cNvSpPr>
          <p:nvPr>
            <p:ph type="title"/>
          </p:nvPr>
        </p:nvSpPr>
        <p:spPr>
          <a:xfrm>
            <a:off x="569468" y="1320800"/>
            <a:ext cx="10515600" cy="716084"/>
          </a:xfrm>
        </p:spPr>
        <p:txBody>
          <a:bodyPr/>
          <a:lstStyle/>
          <a:p>
            <a:r>
              <a:rPr lang="en-US" dirty="0"/>
              <a:t>Click to edit title</a:t>
            </a:r>
          </a:p>
        </p:txBody>
      </p:sp>
    </p:spTree>
    <p:extLst>
      <p:ext uri="{BB962C8B-B14F-4D97-AF65-F5344CB8AC3E}">
        <p14:creationId xmlns:p14="http://schemas.microsoft.com/office/powerpoint/2010/main" val="383790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lvl="2">
              <a:defRPr/>
            </a:pPr>
            <a:r>
              <a:rPr lang="en-US" dirty="0"/>
              <a:t>Third level</a:t>
            </a:r>
          </a:p>
          <a:p>
            <a:pPr lvl="0"/>
            <a:r>
              <a:rPr lang="en-US" dirty="0"/>
              <a:t>CLICK TO EDIT MASTER TEXT STYLES</a:t>
            </a:r>
          </a:p>
          <a:p>
            <a:pPr lvl="1"/>
            <a:r>
              <a:rPr lang="en-US" dirty="0"/>
              <a:t>Second level text </a:t>
            </a:r>
          </a:p>
          <a:p>
            <a:pPr lvl="2"/>
            <a:r>
              <a:rPr lang="en-US" dirty="0"/>
              <a:t>Third level</a:t>
            </a:r>
          </a:p>
          <a:p>
            <a:pPr lvl="2">
              <a:defRPr/>
            </a:pPr>
            <a:r>
              <a:rPr lang="en-US" dirty="0"/>
              <a:t>Third level</a:t>
            </a:r>
          </a:p>
        </p:txBody>
      </p:sp>
      <p:sp>
        <p:nvSpPr>
          <p:cNvPr id="2" name="Title 1"/>
          <p:cNvSpPr>
            <a:spLocks noGrp="1"/>
          </p:cNvSpPr>
          <p:nvPr>
            <p:ph type="title"/>
          </p:nvPr>
        </p:nvSpPr>
        <p:spPr>
          <a:xfrm>
            <a:off x="569468" y="1320800"/>
            <a:ext cx="10515600" cy="716084"/>
          </a:xfrm>
        </p:spPr>
        <p:txBody>
          <a:bodyPr/>
          <a:lstStyle/>
          <a:p>
            <a:r>
              <a:rPr lang="en-US" dirty="0"/>
              <a:t>Click to edit title</a:t>
            </a:r>
          </a:p>
        </p:txBody>
      </p:sp>
    </p:spTree>
    <p:extLst>
      <p:ext uri="{BB962C8B-B14F-4D97-AF65-F5344CB8AC3E}">
        <p14:creationId xmlns:p14="http://schemas.microsoft.com/office/powerpoint/2010/main" val="1728986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4" name="Text Placeholder 3"/>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3" name="Title 2"/>
          <p:cNvSpPr>
            <a:spLocks noGrp="1"/>
          </p:cNvSpPr>
          <p:nvPr>
            <p:ph type="title"/>
          </p:nvPr>
        </p:nvSpPr>
        <p:spPr>
          <a:xfrm>
            <a:off x="569468" y="1320800"/>
            <a:ext cx="4268653" cy="716084"/>
          </a:xfrm>
        </p:spPr>
        <p:txBody>
          <a:bodyPr/>
          <a:lstStyle/>
          <a:p>
            <a:r>
              <a:rPr lang="en-US" dirty="0"/>
              <a:t>Click to edit title</a:t>
            </a:r>
          </a:p>
        </p:txBody>
      </p:sp>
      <p:sp>
        <p:nvSpPr>
          <p:cNvPr id="5" name="Arc 4"/>
          <p:cNvSpPr/>
          <p:nvPr/>
        </p:nvSpPr>
        <p:spPr>
          <a:xfrm rot="14218706" flipV="1">
            <a:off x="4304412" y="4595494"/>
            <a:ext cx="1399130" cy="1663105"/>
          </a:xfrm>
          <a:prstGeom prst="arc">
            <a:avLst>
              <a:gd name="adj1" fmla="val 16200000"/>
              <a:gd name="adj2" fmla="val 4002257"/>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6" name="TextBox 5"/>
          <p:cNvSpPr txBox="1"/>
          <p:nvPr/>
        </p:nvSpPr>
        <p:spPr>
          <a:xfrm>
            <a:off x="3397473" y="5633093"/>
            <a:ext cx="1842036" cy="707886"/>
          </a:xfrm>
          <a:prstGeom prst="rect">
            <a:avLst/>
          </a:prstGeom>
          <a:noFill/>
        </p:spPr>
        <p:txBody>
          <a:bodyPr wrap="square" rtlCol="0">
            <a:spAutoFit/>
          </a:bodyPr>
          <a:lstStyle/>
          <a:p>
            <a:r>
              <a:rPr lang="en-US" sz="1400" b="1" dirty="0">
                <a:solidFill>
                  <a:srgbClr val="00C7B1"/>
                </a:solidFill>
                <a:latin typeface="Arial" charset="0"/>
                <a:ea typeface="Arial" charset="0"/>
                <a:cs typeface="Arial" charset="0"/>
              </a:rPr>
              <a:t>Note: </a:t>
            </a:r>
            <a:r>
              <a:rPr lang="en-US" sz="1300" b="0" dirty="0">
                <a:solidFill>
                  <a:srgbClr val="00C7B1"/>
                </a:solidFill>
                <a:latin typeface="Arial" charset="0"/>
                <a:ea typeface="Arial" charset="0"/>
                <a:cs typeface="Arial" charset="0"/>
              </a:rPr>
              <a:t>neque digni and in aliquet nisl </a:t>
            </a:r>
            <a:br>
              <a:rPr lang="en-US" sz="1300" b="0" dirty="0">
                <a:solidFill>
                  <a:srgbClr val="00C7B1"/>
                </a:solidFill>
                <a:latin typeface="Arial" charset="0"/>
                <a:ea typeface="Arial" charset="0"/>
                <a:cs typeface="Arial" charset="0"/>
              </a:rPr>
            </a:br>
            <a:r>
              <a:rPr lang="en-US" sz="1300" b="0" dirty="0">
                <a:solidFill>
                  <a:srgbClr val="00C7B1"/>
                </a:solidFill>
                <a:latin typeface="Arial" charset="0"/>
                <a:ea typeface="Arial" charset="0"/>
                <a:cs typeface="Arial" charset="0"/>
              </a:rPr>
              <a:t>et a</a:t>
            </a:r>
            <a:r>
              <a:rPr lang="en-US" sz="1300" b="0" baseline="0" dirty="0">
                <a:solidFill>
                  <a:srgbClr val="00C7B1"/>
                </a:solidFill>
                <a:latin typeface="Arial" charset="0"/>
                <a:ea typeface="Arial" charset="0"/>
                <a:cs typeface="Arial" charset="0"/>
              </a:rPr>
              <a:t> </a:t>
            </a:r>
            <a:r>
              <a:rPr lang="en-US" sz="1300" b="0" dirty="0">
                <a:solidFill>
                  <a:srgbClr val="00C7B1"/>
                </a:solidFill>
                <a:latin typeface="Arial" charset="0"/>
                <a:ea typeface="Arial" charset="0"/>
                <a:cs typeface="Arial" charset="0"/>
              </a:rPr>
              <a:t>umis varius.</a:t>
            </a:r>
          </a:p>
        </p:txBody>
      </p:sp>
    </p:spTree>
    <p:extLst>
      <p:ext uri="{BB962C8B-B14F-4D97-AF65-F5344CB8AC3E}">
        <p14:creationId xmlns:p14="http://schemas.microsoft.com/office/powerpoint/2010/main" val="1009827995"/>
      </p:ext>
    </p:extLst>
  </p:cSld>
  <p:clrMapOvr>
    <a:masterClrMapping/>
  </p:clrMapOvr>
</p:sld>
</file>

<file path=ppt/theme/theme1.xml><?xml version="1.0" encoding="utf-8"?>
<a:theme xmlns:a="http://schemas.openxmlformats.org/drawingml/2006/main" name="UB Powerpoint Template">
  <a:themeElements>
    <a:clrScheme name="Custom 2">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2371</TotalTime>
  <Words>629</Words>
  <Application>Microsoft Office PowerPoint</Application>
  <PresentationFormat>Widescreen</PresentationFormat>
  <Paragraphs>91</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Georgia</vt:lpstr>
      <vt:lpstr>LucidaGrande</vt:lpstr>
      <vt:lpstr>UB Powerpoint Template</vt:lpstr>
      <vt:lpstr>Presentation title </vt:lpstr>
      <vt:lpstr>Presentation title</vt:lpstr>
      <vt:lpstr>Divider Slide Title</vt:lpstr>
      <vt:lpstr>Divider Slide Title</vt:lpstr>
      <vt:lpstr>Click to edit title</vt:lpstr>
      <vt:lpstr>Click to edit title</vt:lpstr>
      <vt:lpstr>Click to edit title</vt:lpstr>
      <vt:lpstr>Click to edit title</vt:lpstr>
      <vt:lpstr>Click to edit title</vt:lpstr>
      <vt:lpstr>Click to edit title</vt:lpstr>
      <vt:lpstr>PowerPoint Presentation</vt:lpstr>
      <vt:lpstr>Click to add title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Holly Evert</cp:lastModifiedBy>
  <cp:revision>203</cp:revision>
  <cp:lastPrinted>2016-07-18T17:32:49Z</cp:lastPrinted>
  <dcterms:created xsi:type="dcterms:W3CDTF">2016-06-28T14:05:07Z</dcterms:created>
  <dcterms:modified xsi:type="dcterms:W3CDTF">2020-08-05T17:05:40Z</dcterms:modified>
  <cp:category/>
</cp:coreProperties>
</file>